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DA0C-5654-4C2C-906A-483F238ECA48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FC1F-90F4-4342-9442-B7ACE83A8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573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DA0C-5654-4C2C-906A-483F238ECA48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FC1F-90F4-4342-9442-B7ACE83A8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59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DA0C-5654-4C2C-906A-483F238ECA48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FC1F-90F4-4342-9442-B7ACE83A8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856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DA0C-5654-4C2C-906A-483F238ECA48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FC1F-90F4-4342-9442-B7ACE83A8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46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DA0C-5654-4C2C-906A-483F238ECA48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FC1F-90F4-4342-9442-B7ACE83A8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9680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DA0C-5654-4C2C-906A-483F238ECA48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FC1F-90F4-4342-9442-B7ACE83A8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142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DA0C-5654-4C2C-906A-483F238ECA48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FC1F-90F4-4342-9442-B7ACE83A8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293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DA0C-5654-4C2C-906A-483F238ECA48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FC1F-90F4-4342-9442-B7ACE83A8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362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DA0C-5654-4C2C-906A-483F238ECA48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FC1F-90F4-4342-9442-B7ACE83A8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3363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DA0C-5654-4C2C-906A-483F238ECA48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FC1F-90F4-4342-9442-B7ACE83A8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012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DA0C-5654-4C2C-906A-483F238ECA48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FC1F-90F4-4342-9442-B7ACE83A8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556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4DA0C-5654-4C2C-906A-483F238ECA48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FFC1F-90F4-4342-9442-B7ACE83A8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472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58410" y="581891"/>
            <a:ext cx="824420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Visible learning</a:t>
            </a:r>
          </a:p>
          <a:p>
            <a:pPr algn="ctr"/>
            <a:endParaRPr lang="en-US" sz="2800" dirty="0"/>
          </a:p>
          <a:p>
            <a:r>
              <a:rPr lang="en-US" sz="2800" b="1" dirty="0" smtClean="0"/>
              <a:t>What </a:t>
            </a:r>
            <a:r>
              <a:rPr lang="en-US" sz="2800" b="1" dirty="0"/>
              <a:t>is it? </a:t>
            </a:r>
            <a:r>
              <a:rPr lang="en-US" sz="2400" dirty="0"/>
              <a:t>Professional development for teachers and leaders that explores how evidence can be used to create innovation in the learning environment.  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/>
              <a:t>When John Hattie first began his research around performance indicators and evaluation in education, he had one simple question: </a:t>
            </a:r>
            <a:r>
              <a:rPr lang="en-US" sz="2400" i="1" dirty="0"/>
              <a:t>which variables have the greatest impact on student achievement? </a:t>
            </a:r>
          </a:p>
          <a:p>
            <a:pPr algn="ctr"/>
            <a:endParaRPr lang="en-GB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27" y="5129005"/>
            <a:ext cx="1511293" cy="1557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90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58410" y="581891"/>
            <a:ext cx="8244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Visible learning</a:t>
            </a:r>
          </a:p>
          <a:p>
            <a:pPr algn="ctr"/>
            <a:endParaRPr lang="en-US" sz="2800" dirty="0"/>
          </a:p>
          <a:p>
            <a:pPr algn="ctr"/>
            <a:endParaRPr lang="en-GB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27" y="5129005"/>
            <a:ext cx="1511293" cy="155752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533" y="1450109"/>
            <a:ext cx="7612393" cy="356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75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7720" y="480520"/>
            <a:ext cx="101322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Visible learning – photo of </a:t>
            </a:r>
            <a:r>
              <a:rPr lang="en-US" sz="2800" dirty="0" smtClean="0"/>
              <a:t>a learning </a:t>
            </a:r>
            <a:r>
              <a:rPr lang="en-US" sz="2800" dirty="0" smtClean="0"/>
              <a:t>pit and </a:t>
            </a:r>
            <a:r>
              <a:rPr lang="en-US" sz="2800" dirty="0" smtClean="0"/>
              <a:t>our </a:t>
            </a:r>
            <a:r>
              <a:rPr lang="en-US" sz="2800" dirty="0" smtClean="0"/>
              <a:t>learning </a:t>
            </a:r>
            <a:r>
              <a:rPr lang="en-US" sz="2800" dirty="0" smtClean="0"/>
              <a:t>powers.</a:t>
            </a:r>
          </a:p>
          <a:p>
            <a:pPr algn="ctr"/>
            <a:endParaRPr lang="en-US" sz="2800" dirty="0"/>
          </a:p>
          <a:p>
            <a:pPr algn="ctr"/>
            <a:endParaRPr lang="en-GB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27" y="5129005"/>
            <a:ext cx="1511293" cy="155752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8049" y="1173018"/>
            <a:ext cx="5327207" cy="53478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20297" y="1497874"/>
            <a:ext cx="413657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 a school, in an assembly we discussed what we thought a ‘good learner’ does. We initially chose eight and then whittled it down to five – these became the school ‘learning powers’!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Curious cat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Resilient rhino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Reflective robin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Resourceful red squirrel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Ambitious albatross</a:t>
            </a:r>
          </a:p>
          <a:p>
            <a:endParaRPr lang="en-US" dirty="0"/>
          </a:p>
          <a:p>
            <a:r>
              <a:rPr lang="en-US" dirty="0" smtClean="0"/>
              <a:t>Our learning powers are woven into all we do and certificates are awarded in weekly celebration assemblies to celebrate those who have used super learning powers during the week.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577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153</Words>
  <Application>Microsoft Office PowerPoint</Application>
  <PresentationFormat>Widescreen</PresentationFormat>
  <Paragraphs>16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Davies</dc:creator>
  <cp:lastModifiedBy>Katherine Davies</cp:lastModifiedBy>
  <cp:revision>2</cp:revision>
  <dcterms:created xsi:type="dcterms:W3CDTF">2025-01-06T21:14:01Z</dcterms:created>
  <dcterms:modified xsi:type="dcterms:W3CDTF">2025-01-06T21:20:15Z</dcterms:modified>
</cp:coreProperties>
</file>